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6" r:id="rId4"/>
    <p:sldId id="277" r:id="rId5"/>
    <p:sldId id="264" r:id="rId6"/>
    <p:sldId id="267" r:id="rId7"/>
    <p:sldId id="269" r:id="rId8"/>
    <p:sldId id="265" r:id="rId9"/>
    <p:sldId id="270" r:id="rId10"/>
    <p:sldId id="266" r:id="rId11"/>
    <p:sldId id="275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B75A5E-4005-42B9-BA3B-6CFC810E7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bai%20giang%20DT%20DA%20SUA\GADT%20DAO%20DUC%20L1\Bai%204%20%20Gia%20dinh%20em%20(Tiet%201)\Bangonnenlunglinh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GIA ĐÌNH CỦA EM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78077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12726" r="16241" b="59101"/>
          <a:stretch/>
        </p:blipFill>
        <p:spPr bwMode="auto">
          <a:xfrm>
            <a:off x="2667000" y="3352800"/>
            <a:ext cx="6111240" cy="31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395" y="2057399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641348" y="3524806"/>
            <a:ext cx="5597652" cy="30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362200"/>
            <a:ext cx="4800600" cy="243840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550348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59" y="4769286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407200912103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CHÚNG TA ĐANG NGHE BÀI HÁT “BA NGỌN NẾN LUNG LINH”</a:t>
            </a:r>
          </a:p>
        </p:txBody>
      </p:sp>
      <p:pic>
        <p:nvPicPr>
          <p:cNvPr id="31749" name="Picture 5" descr="ros02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9163"/>
            <a:ext cx="274320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ros02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00613"/>
            <a:ext cx="289560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ros02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00613"/>
            <a:ext cx="236220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Bangonnenlungl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0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190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audio>
          </p:childTnLst>
        </p:cTn>
      </p:par>
    </p:tnLst>
    <p:bldLst>
      <p:bldP spid="317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977905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đình bạn nhỏ gồm những ai?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55412" r="7695" b="10729"/>
          <a:stretch/>
        </p:blipFill>
        <p:spPr bwMode="auto">
          <a:xfrm>
            <a:off x="228600" y="2055123"/>
            <a:ext cx="8763000" cy="480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29625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Vì sao cần có một gia đình?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7000" y="16002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677650"/>
            <a:ext cx="4558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387" r="10340" b="10646"/>
          <a:stretch/>
        </p:blipFill>
        <p:spPr bwMode="auto">
          <a:xfrm>
            <a:off x="4937760" y="1722120"/>
            <a:ext cx="420624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70185" r="14086" b="8467"/>
          <a:stretch/>
        </p:blipFill>
        <p:spPr bwMode="auto">
          <a:xfrm>
            <a:off x="3110" y="3048000"/>
            <a:ext cx="48463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36" y="3881735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2667000" y="0"/>
            <a:ext cx="4342078" cy="38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3886200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4497"/>
            <a:ext cx="4640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0" y="3886200"/>
            <a:ext cx="4485447" cy="20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85447" y="743074"/>
            <a:ext cx="4658553" cy="61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232</Words>
  <Application>Microsoft Office PowerPoint</Application>
  <PresentationFormat>On-screen Show (4:3)</PresentationFormat>
  <Paragraphs>38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Khởi động</vt:lpstr>
      <vt:lpstr>PowerPoint Presentation</vt:lpstr>
      <vt:lpstr>PowerPoint Presentation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16</cp:revision>
  <dcterms:created xsi:type="dcterms:W3CDTF">2006-08-16T00:00:00Z</dcterms:created>
  <dcterms:modified xsi:type="dcterms:W3CDTF">2021-10-02T12:29:23Z</dcterms:modified>
</cp:coreProperties>
</file>